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3C02E-B1C9-4A40-A255-2BD9FF5E8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9FEDB0-E959-4318-8B00-61AAFEF763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4C08E-99AC-4445-95B1-E48B715A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B29E9-2599-4614-8955-BDF2372D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7FF7E-75D1-42A3-8B88-1421A9E15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100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A4ECA-8AB0-44E4-986E-C966E5D5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24441-C6C6-47E5-A3D6-81C07D87A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96E40-03C5-4755-AA31-13E460EFB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47565-99BA-4969-9345-491B1F69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B0805-0756-4809-8BB6-E9FEA100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805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817D-3FB8-4C57-9955-0A515B6BB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AAD07-FF38-45CC-BC6A-FE158085B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45071-66BD-42E9-BBAA-C3420805F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3ED87-7957-4661-882C-9E418D05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D4ECA-BF32-40C2-AD17-6EC517AC1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087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ADE7-FF20-4BF5-B1BA-09F0D6EC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7539E-A0E5-4CB5-AE69-F61DEDB5E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F8AE3-3565-48BE-8FFC-5A4D38A2E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10567-B9ED-4DAC-AEA8-DB3188E8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BCAA6-C494-4455-A127-A38BE38D7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1659C-904C-4D51-B461-FCEB1155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82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3D8B8-A516-46D8-ACCE-39A13A7EA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6BD81-BDDA-4455-BDBF-9A2D082EB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323EB4-033A-4C99-B5F8-315DF1787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DC5AF8-0182-431C-9FA9-6A413A447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BF5767-28FA-424D-88EA-A92AE9109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AF203E-FA5C-427A-854D-F175303E7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B33EA6-E243-40EF-B33E-2ABD0C2C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927EC5-B66C-496E-B452-648EAF1E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6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10E9E-8C5C-407B-98CC-8135FBFCE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710C0-AE82-4762-917F-457F0B355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F92D6-22DA-4892-863E-251AEF8C1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16B37-BC05-45C5-96D2-3350520D6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083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BE7918-2BE6-4D60-8954-FDED56779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5413C8-F61C-4B7B-9412-B5B607FA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75A63-2B1B-41AF-A4FC-C019A012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14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1967-3B6C-4C7D-BD29-6EDC4095E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CD27E-0384-43DC-B505-B1CB31E56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87FF0-2D9B-4E84-90DC-0B128287B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3E72C-FAAB-45C1-B6B4-F07E73E84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1F09FB-1129-4351-9328-5D74AC5E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217A0-6266-4173-9FB0-4F0E8D87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997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3F700-63B8-41A8-834E-E05EC5939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A8D680-6CAF-4F5D-8819-0357EE103D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11A43-7F21-427B-9CE6-CACEA7935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4C44D-F3CE-4B43-9FA0-D79446710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713FF-5581-4ABC-9339-CA6B76FFB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9A02D-0D9B-42E7-B959-D1E69DF36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05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B6B0-17CE-4BBC-9F78-4994B8D0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B98B8-F1A2-498F-93C8-BB3D22EF5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E29D2-A234-493B-8444-CAB16B292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7FD79-BFC9-44C5-A57A-0DB9A996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A7454-137C-4DA2-A3AC-E1E5AA7A1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544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8A60E0-49F7-4F7B-AEF5-02A89E8FF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A13AF0-F5A3-4F14-A157-F94D63FEB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B5B3A-BC9F-4400-AB96-27923CBAA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CB09E-C779-4E52-A62D-24D500E40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5FD5D-E4BB-47C9-9B38-624E6B415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24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A3AC27-BAC8-4FFD-90AA-7695457B2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47C71-5C81-48F4-8EFB-2B8DF47AB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0A233-DDD0-48DF-AC8A-645B6771A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76B39-C8A0-47A9-B1B7-57A13B65D161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E405A-0E54-4DBA-910D-1B088E4EAA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46E87-B45D-4D28-AC72-1A20163B0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0D498-CE3F-4518-A34C-86134E827C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829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2AF921-C487-4698-BE84-012BB893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06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2025-08-12T09:34:02Z</dcterms:created>
  <dcterms:modified xsi:type="dcterms:W3CDTF">2025-08-12T09:34:16Z</dcterms:modified>
</cp:coreProperties>
</file>